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92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A9F19D-A8A8-4C0C-BEF6-A7F09C4EE296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AD6175-A23E-4BE7-A449-AD2C80885F8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481776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500" dirty="0" smtClean="0"/>
              <a:t>Class XI</a:t>
            </a:r>
            <a:endParaRPr lang="en-IN" sz="4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571472" y="285728"/>
            <a:ext cx="8172480" cy="1714512"/>
          </a:xfrm>
        </p:spPr>
        <p:txBody>
          <a:bodyPr>
            <a:normAutofit/>
          </a:bodyPr>
          <a:lstStyle/>
          <a:p>
            <a:pPr algn="ctr"/>
            <a:r>
              <a:rPr lang="en-US" sz="4500" b="1" i="1" dirty="0" smtClean="0">
                <a:latin typeface="Algerian" pitchFamily="82" charset="0"/>
              </a:rPr>
              <a:t>Accountancy  </a:t>
            </a:r>
            <a:endParaRPr lang="en-IN" sz="4500" b="1" i="1" dirty="0">
              <a:latin typeface="Algerian" pitchFamily="82" charset="0"/>
            </a:endParaRPr>
          </a:p>
        </p:txBody>
      </p:sp>
      <p:pic>
        <p:nvPicPr>
          <p:cNvPr id="9" name="Content Placeholder 8" descr="Ncert class 1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32704" y="1857364"/>
            <a:ext cx="3511296" cy="4572000"/>
          </a:xfrm>
        </p:spPr>
      </p:pic>
      <p:sp>
        <p:nvSpPr>
          <p:cNvPr id="10" name="Right Arrow 9"/>
          <p:cNvSpPr/>
          <p:nvPr/>
        </p:nvSpPr>
        <p:spPr>
          <a:xfrm rot="10800000" flipH="1" flipV="1">
            <a:off x="4000497" y="4687613"/>
            <a:ext cx="1466583" cy="815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- 1</a:t>
            </a:r>
            <a:endParaRPr lang="en-IN" dirty="0"/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90" y="1857365"/>
            <a:ext cx="3567030" cy="4494458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0800000" flipV="1">
            <a:off x="3930648" y="2928934"/>
            <a:ext cx="1355732" cy="843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 - 2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0" y="1142984"/>
            <a:ext cx="8715436" cy="14287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- 1</a:t>
            </a:r>
          </a:p>
          <a:p>
            <a:r>
              <a:rPr lang="en-IN" sz="3900" dirty="0" smtClean="0">
                <a:latin typeface="Baskerville Old Face" pitchFamily="18" charset="0"/>
              </a:rPr>
              <a:t>ACCOUNTING FOR PARTNERSHIP FIRMS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00034" y="3071810"/>
            <a:ext cx="8643966" cy="435769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Fundamentals, and Goodwill treatment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Change in profit sharing ratio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Admission of a partner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Retirement and Death of a Partner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Dissolution of  partnership Firm</a:t>
            </a:r>
          </a:p>
          <a:p>
            <a:pPr lvl="0">
              <a:buClr>
                <a:schemeClr val="accent2"/>
              </a:buClr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2071678"/>
            <a:ext cx="9144000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0034" y="142876"/>
            <a:ext cx="8429684" cy="71435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lgerian" pitchFamily="82" charset="0"/>
              </a:rPr>
              <a:t>Part-A - </a:t>
            </a:r>
            <a:r>
              <a:rPr lang="en-IN" dirty="0" smtClean="0">
                <a:latin typeface="Algerian" pitchFamily="82" charset="0"/>
              </a:rPr>
              <a:t>ACCOUNTING FOR PARTNERSHIP FIRMS AND COMPANIES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142844" y="428604"/>
            <a:ext cx="8715436" cy="142876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- 2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IN" sz="4800" dirty="0" smtClean="0">
                <a:latin typeface="Baskerville Old Face" pitchFamily="18" charset="0"/>
              </a:rPr>
              <a:t>ACCOUNTING FOR COMPANIES</a:t>
            </a: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71472" y="2714620"/>
            <a:ext cx="8172480" cy="435769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Accounting for Share Capital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Accounting for Debentures</a:t>
            </a:r>
          </a:p>
          <a:p>
            <a:pPr lvl="0">
              <a:buClr>
                <a:schemeClr val="accent2"/>
              </a:buClr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1857364"/>
            <a:ext cx="9144000" cy="1428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0" y="1142984"/>
            <a:ext cx="8715436" cy="1428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- 3</a:t>
            </a:r>
          </a:p>
          <a:p>
            <a:pPr algn="ctr"/>
            <a:r>
              <a:rPr lang="en-IN" sz="3600" dirty="0" smtClean="0"/>
              <a:t>ANALYSIS OF FINANCIAL STATEMENTS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00034" y="3071810"/>
            <a:ext cx="8643966" cy="435769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Financial Statements of a Company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Financial Statement Analysis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Accounting Ratios</a:t>
            </a:r>
          </a:p>
          <a:p>
            <a:pPr lvl="0">
              <a:buClr>
                <a:schemeClr val="accent2"/>
              </a:buClr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2285992"/>
            <a:ext cx="9144000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5720" y="142852"/>
            <a:ext cx="8572560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lgerian" pitchFamily="82" charset="0"/>
              </a:rPr>
              <a:t>Part-B - </a:t>
            </a:r>
            <a:r>
              <a:rPr lang="en-IN" dirty="0" smtClean="0">
                <a:latin typeface="Algerian" pitchFamily="82" charset="0"/>
              </a:rPr>
              <a:t>FINANCIAL STATEMENT ANALYSIS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0" y="1857364"/>
            <a:ext cx="9144000" cy="18573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-4 </a:t>
            </a:r>
          </a:p>
          <a:p>
            <a:pPr algn="ctr"/>
            <a:r>
              <a:rPr lang="en-IN" sz="4400" dirty="0" smtClean="0">
                <a:latin typeface="Baskerville Old Face" pitchFamily="18" charset="0"/>
              </a:rPr>
              <a:t>CASH FLOW STATEMENT</a:t>
            </a:r>
            <a:endParaRPr lang="en-IN" sz="4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 txBox="1">
            <a:spLocks/>
          </p:cNvSpPr>
          <p:nvPr/>
        </p:nvSpPr>
        <p:spPr>
          <a:xfrm>
            <a:off x="214282" y="714380"/>
            <a:ext cx="8715436" cy="185736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- 6</a:t>
            </a:r>
          </a:p>
          <a:p>
            <a:pPr lvl="0" algn="ctr"/>
            <a:endParaRPr lang="en-IN" sz="4400" dirty="0" smtClean="0">
              <a:solidFill>
                <a:srgbClr val="00B0F0"/>
              </a:solidFill>
              <a:latin typeface="Baskerville Old Face" pitchFamily="18" charset="0"/>
            </a:endParaRPr>
          </a:p>
          <a:p>
            <a:pPr lvl="0" algn="ctr"/>
            <a:r>
              <a:rPr lang="en-IN" sz="4400" dirty="0" smtClean="0">
                <a:solidFill>
                  <a:srgbClr val="FFC000"/>
                </a:solidFill>
                <a:latin typeface="Baskerville Old Face" pitchFamily="18" charset="0"/>
              </a:rPr>
              <a:t>COMPREHENSIVE  PROJECT</a:t>
            </a:r>
          </a:p>
          <a:p>
            <a:r>
              <a:rPr lang="en-IN" sz="4400" dirty="0" smtClean="0"/>
              <a:t> </a:t>
            </a:r>
          </a:p>
          <a:p>
            <a:pPr lvl="0" algn="ctr"/>
            <a:r>
              <a:rPr lang="en-IN" sz="4400" dirty="0" smtClean="0">
                <a:latin typeface="Baskerville Old Face" pitchFamily="18" charset="0"/>
              </a:rPr>
              <a:t> </a:t>
            </a:r>
            <a:endParaRPr lang="en-IN" sz="4400" dirty="0">
              <a:latin typeface="Baskerville Old Face" pitchFamily="18" charset="0"/>
            </a:endParaRPr>
          </a:p>
        </p:txBody>
      </p:sp>
      <p:sp>
        <p:nvSpPr>
          <p:cNvPr id="3" name="Text Placeholder 5"/>
          <p:cNvSpPr txBox="1">
            <a:spLocks/>
          </p:cNvSpPr>
          <p:nvPr/>
        </p:nvSpPr>
        <p:spPr>
          <a:xfrm>
            <a:off x="366682" y="1928826"/>
            <a:ext cx="8715436" cy="471488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IN" sz="4400" dirty="0" smtClean="0"/>
              <a:t> </a:t>
            </a:r>
          </a:p>
          <a:p>
            <a:pPr algn="ctr"/>
            <a:r>
              <a:rPr lang="en-IN" sz="4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CBSE GUIDELINES FOR PROJECT WORK</a:t>
            </a:r>
          </a:p>
          <a:p>
            <a:endParaRPr lang="en-IN" sz="4500" dirty="0" smtClean="0">
              <a:latin typeface="Baskerville Old Face" pitchFamily="18" charset="0"/>
            </a:endParaRPr>
          </a:p>
          <a:p>
            <a:r>
              <a:rPr lang="en-IN" sz="4500" b="1" dirty="0" smtClean="0">
                <a:latin typeface="Baskerville Old Face" pitchFamily="18" charset="0"/>
              </a:rPr>
              <a:t>UNIT 1: PROJECT FILE                                                  </a:t>
            </a:r>
            <a:r>
              <a:rPr lang="en-IN" sz="4500" dirty="0" smtClean="0">
                <a:latin typeface="Baskerville Old Face" pitchFamily="18" charset="0"/>
              </a:rPr>
              <a:t>4 MARK</a:t>
            </a:r>
          </a:p>
          <a:p>
            <a:r>
              <a:rPr lang="en-IN" sz="3600" dirty="0" smtClean="0">
                <a:latin typeface="Baskerville Old Face" pitchFamily="18" charset="0"/>
              </a:rPr>
              <a:t>( ONE COMPREHENSIVE PROJECT  </a:t>
            </a:r>
          </a:p>
          <a:p>
            <a:r>
              <a:rPr lang="en-IN" sz="3600" dirty="0" smtClean="0">
                <a:latin typeface="Baskerville Old Face" pitchFamily="18" charset="0"/>
              </a:rPr>
              <a:t>AND 2 SPECIFIC PROJECTS)</a:t>
            </a:r>
          </a:p>
          <a:p>
            <a:endParaRPr lang="en-IN" sz="4500" dirty="0" smtClean="0">
              <a:latin typeface="Baskerville Old Face" pitchFamily="18" charset="0"/>
            </a:endParaRPr>
          </a:p>
          <a:p>
            <a:r>
              <a:rPr lang="en-IN" sz="4500" b="1" dirty="0" smtClean="0">
                <a:latin typeface="Baskerville Old Face" pitchFamily="18" charset="0"/>
              </a:rPr>
              <a:t>UNIT 2: WRITTEN TEST	</a:t>
            </a:r>
            <a:r>
              <a:rPr lang="en-IN" sz="4500" dirty="0" smtClean="0">
                <a:latin typeface="Baskerville Old Face" pitchFamily="18" charset="0"/>
              </a:rPr>
              <a:t> ( 1 HOUR)                       12 MARKS</a:t>
            </a:r>
          </a:p>
          <a:p>
            <a:endParaRPr lang="en-IN" sz="4500" b="1" dirty="0" smtClean="0">
              <a:latin typeface="Baskerville Old Face" pitchFamily="18" charset="0"/>
            </a:endParaRPr>
          </a:p>
          <a:p>
            <a:r>
              <a:rPr lang="en-IN" sz="4500" b="1" dirty="0" smtClean="0">
                <a:latin typeface="Baskerville Old Face" pitchFamily="18" charset="0"/>
              </a:rPr>
              <a:t>UNIT 3 VIVA VOCE</a:t>
            </a:r>
            <a:r>
              <a:rPr lang="en-IN" sz="4500" dirty="0" smtClean="0">
                <a:latin typeface="Baskerville Old Face" pitchFamily="18" charset="0"/>
              </a:rPr>
              <a:t>		                                 4 MARKS</a:t>
            </a:r>
          </a:p>
          <a:p>
            <a:r>
              <a:rPr lang="en-US" sz="4500" dirty="0" smtClean="0">
                <a:latin typeface="Baskerville Old Face" pitchFamily="18" charset="0"/>
              </a:rPr>
              <a:t> </a:t>
            </a:r>
          </a:p>
          <a:p>
            <a:r>
              <a:rPr lang="en-US" sz="5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TOTAL MARKS 			             20 MARKS </a:t>
            </a:r>
            <a:endParaRPr lang="en-IN" sz="55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Baskerville Old Face" pitchFamily="18" charset="0"/>
            </a:endParaRPr>
          </a:p>
          <a:p>
            <a:r>
              <a:rPr lang="en-IN" sz="4400" dirty="0" smtClean="0"/>
              <a:t> </a:t>
            </a:r>
          </a:p>
          <a:p>
            <a:pPr lvl="0" algn="ctr"/>
            <a:r>
              <a:rPr lang="en-IN" sz="4400" dirty="0" smtClean="0">
                <a:latin typeface="Baskerville Old Face" pitchFamily="18" charset="0"/>
              </a:rPr>
              <a:t> </a:t>
            </a:r>
            <a:endParaRPr lang="en-IN" sz="4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042437">
            <a:off x="636225" y="2388334"/>
            <a:ext cx="6956497" cy="1246495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 </a:t>
            </a:r>
            <a:endParaRPr lang="en-US" sz="7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70" y="5996226"/>
            <a:ext cx="7293361" cy="861774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Anjana</a:t>
            </a:r>
            <a:r>
              <a:rPr lang="en-US" sz="50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000" b="1" cap="none" spc="0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Naik</a:t>
            </a:r>
            <a:endParaRPr lang="en-US" sz="50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yllabus class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357298"/>
            <a:ext cx="5470783" cy="45005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 Placeholder 5"/>
          <p:cNvSpPr txBox="1">
            <a:spLocks/>
          </p:cNvSpPr>
          <p:nvPr/>
        </p:nvSpPr>
        <p:spPr>
          <a:xfrm>
            <a:off x="685800" y="428604"/>
            <a:ext cx="81724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Course S</a:t>
            </a:r>
            <a:r>
              <a:rPr kumimoji="0" lang="en-US" sz="45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 structure </a:t>
            </a: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142844" y="428604"/>
            <a:ext cx="8715436" cy="1428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- 1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IN" sz="4800" dirty="0">
                <a:latin typeface="Baskerville Old Face" pitchFamily="18" charset="0"/>
              </a:rPr>
              <a:t>THEORETICAL FRAMEWORK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00034" y="2500306"/>
            <a:ext cx="8643966" cy="435769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Accounting concepts, objectives, advantages and </a:t>
            </a:r>
            <a:r>
              <a:rPr lang="en-IN" sz="3600" dirty="0" smtClean="0"/>
              <a:t>limitations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Basic </a:t>
            </a:r>
            <a:r>
              <a:rPr lang="en-IN" sz="3600" dirty="0"/>
              <a:t>Accounting </a:t>
            </a:r>
            <a:r>
              <a:rPr lang="en-IN" sz="3600" dirty="0" smtClean="0"/>
              <a:t>Terms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Fundamental Accounting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Assumptions  </a:t>
            </a:r>
            <a:r>
              <a:rPr lang="en-IN" sz="3600" dirty="0"/>
              <a:t>and </a:t>
            </a:r>
            <a:r>
              <a:rPr lang="en-IN" sz="3600" dirty="0" smtClean="0"/>
              <a:t>principles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Accounting Standards </a:t>
            </a:r>
            <a:r>
              <a:rPr lang="en-IN" sz="3600" dirty="0"/>
              <a:t>and </a:t>
            </a:r>
            <a:r>
              <a:rPr lang="en-IN" sz="3600" dirty="0" smtClean="0"/>
              <a:t>IFRS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Double </a:t>
            </a:r>
            <a:r>
              <a:rPr lang="en-IN" sz="3600" dirty="0"/>
              <a:t>entry System of Accounting</a:t>
            </a: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1857364"/>
            <a:ext cx="9144000" cy="1428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142844" y="428604"/>
            <a:ext cx="8715436" cy="1428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- 2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IN" sz="4800" dirty="0" smtClean="0">
                <a:latin typeface="Baskerville Old Face" pitchFamily="18" charset="0"/>
              </a:rPr>
              <a:t>ACCOUNTING PROCESS</a:t>
            </a: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71472" y="2500306"/>
            <a:ext cx="8172480" cy="435769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buClr>
                <a:srgbClr val="FFC000"/>
              </a:buClr>
              <a:buFont typeface="Wingdings" pitchFamily="2" charset="2"/>
              <a:buChar char="v"/>
            </a:pPr>
            <a:r>
              <a:rPr lang="en-IN" sz="3600" dirty="0" smtClean="0"/>
              <a:t>Recording of Transactions</a:t>
            </a:r>
          </a:p>
          <a:p>
            <a:pPr lvl="0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IN" sz="3600" dirty="0" smtClean="0"/>
              <a:t>Preparation of Bank Reconciliation statement, Ledgers, and Trial Balance</a:t>
            </a:r>
          </a:p>
          <a:p>
            <a:pPr lvl="0">
              <a:buClr>
                <a:srgbClr val="FFC000"/>
              </a:buClr>
              <a:buFont typeface="Wingdings" pitchFamily="2" charset="2"/>
              <a:buChar char="v"/>
            </a:pPr>
            <a:r>
              <a:rPr lang="en-IN" sz="3600" dirty="0" smtClean="0"/>
              <a:t>Depreciation, Provision and Reserves</a:t>
            </a:r>
          </a:p>
          <a:p>
            <a:pPr lvl="0">
              <a:buClr>
                <a:srgbClr val="FFC000"/>
              </a:buClr>
              <a:buFont typeface="Wingdings" pitchFamily="2" charset="2"/>
              <a:buChar char="v"/>
            </a:pPr>
            <a:r>
              <a:rPr lang="en-IN" sz="3600" dirty="0" smtClean="0"/>
              <a:t>Accounting for Bills of Exchange</a:t>
            </a:r>
          </a:p>
          <a:p>
            <a:pPr lvl="0">
              <a:buClr>
                <a:srgbClr val="FFC000"/>
              </a:buClr>
              <a:buFont typeface="Wingdings" pitchFamily="2" charset="2"/>
              <a:buChar char="v"/>
            </a:pPr>
            <a:r>
              <a:rPr lang="en-IN" sz="3600" dirty="0" smtClean="0"/>
              <a:t>Rectification of Errors</a:t>
            </a:r>
          </a:p>
          <a:p>
            <a:r>
              <a:rPr lang="en-IN" sz="3600" dirty="0" smtClean="0"/>
              <a:t> </a:t>
            </a: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1857364"/>
            <a:ext cx="9144000" cy="1428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142844" y="142876"/>
            <a:ext cx="8715436" cy="185736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- 3</a:t>
            </a:r>
          </a:p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IN" sz="5100" dirty="0" smtClean="0">
                <a:latin typeface="Baskerville Old Face" pitchFamily="18" charset="0"/>
              </a:rPr>
              <a:t>FINANCIAL</a:t>
            </a:r>
            <a:r>
              <a:rPr lang="en-IN" sz="6400" dirty="0" smtClean="0">
                <a:latin typeface="Baskerville Old Face" pitchFamily="18" charset="0"/>
              </a:rPr>
              <a:t> STATEMENTS OF SOLE PROPRIETORSHIP</a:t>
            </a:r>
            <a:endParaRPr kumimoji="0" lang="en-IN" sz="6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skerville Old Face" pitchFamily="18" charset="0"/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71472" y="2714620"/>
            <a:ext cx="8172480" cy="41433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/>
              <a:t>Financial Statements without </a:t>
            </a:r>
            <a:r>
              <a:rPr lang="en-IN" sz="3600" dirty="0" smtClean="0"/>
              <a:t>Adjustments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Financial </a:t>
            </a:r>
            <a:r>
              <a:rPr lang="en-IN" sz="3600" dirty="0"/>
              <a:t>Statements with </a:t>
            </a:r>
            <a:r>
              <a:rPr lang="en-IN" sz="3600" dirty="0" smtClean="0"/>
              <a:t>Adjustments</a:t>
            </a:r>
          </a:p>
          <a:p>
            <a:pPr lvl="0">
              <a:buClr>
                <a:schemeClr val="accent3"/>
              </a:buClr>
              <a:buFont typeface="Wingdings" pitchFamily="2" charset="2"/>
              <a:buChar char="v"/>
            </a:pPr>
            <a:r>
              <a:rPr lang="en-IN" sz="3600" dirty="0" smtClean="0"/>
              <a:t>Accounts </a:t>
            </a:r>
            <a:r>
              <a:rPr lang="en-IN" sz="3600" dirty="0"/>
              <a:t>from Incomplete </a:t>
            </a:r>
            <a:r>
              <a:rPr lang="en-IN" sz="3600" dirty="0" smtClean="0"/>
              <a:t>Records</a:t>
            </a:r>
          </a:p>
          <a:p>
            <a:pPr lvl="0">
              <a:buClr>
                <a:schemeClr val="accent2"/>
              </a:buClr>
            </a:pPr>
            <a:endParaRPr lang="en-IN" sz="3600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0" y="1857364"/>
            <a:ext cx="9144000" cy="1428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kumimoji="0" lang="en-US" sz="3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Points</a:t>
            </a:r>
            <a:r>
              <a:rPr kumimoji="0" lang="en-US" sz="3500" b="1" i="1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to be Covered </a:t>
            </a:r>
            <a:endParaRPr kumimoji="0" lang="en-IN" sz="3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142844" y="642942"/>
            <a:ext cx="8715436" cy="185736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- 4</a:t>
            </a:r>
          </a:p>
          <a:p>
            <a:pPr lvl="0" algn="ctr"/>
            <a:r>
              <a:rPr lang="en-IN" sz="4400" dirty="0" smtClean="0"/>
              <a:t>FINANCIAL STATEMENTS OF NOT-FOR- PROFIT ORGANISATIONS</a:t>
            </a:r>
            <a:endParaRPr lang="en-IN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295244" y="2714644"/>
            <a:ext cx="8715436" cy="18573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- 5</a:t>
            </a:r>
          </a:p>
          <a:p>
            <a:pPr lvl="0" algn="ctr"/>
            <a:r>
              <a:rPr lang="en-IN" sz="4400" dirty="0" smtClean="0">
                <a:latin typeface="Baskerville Old Face" pitchFamily="18" charset="0"/>
              </a:rPr>
              <a:t>COMPUTERS IN ACCOUNTING</a:t>
            </a:r>
            <a:endParaRPr lang="en-IN" sz="4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 txBox="1">
            <a:spLocks/>
          </p:cNvSpPr>
          <p:nvPr/>
        </p:nvSpPr>
        <p:spPr>
          <a:xfrm>
            <a:off x="214282" y="714380"/>
            <a:ext cx="8715436" cy="18573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algn="ctr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4500" b="1" i="1" dirty="0" smtClean="0">
                <a:latin typeface="Algerian" pitchFamily="82" charset="0"/>
              </a:rPr>
              <a:t>Unit </a:t>
            </a: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- 6</a:t>
            </a:r>
          </a:p>
          <a:p>
            <a:pPr lvl="0" algn="ctr"/>
            <a:r>
              <a:rPr lang="en-IN" sz="4400" dirty="0" smtClean="0">
                <a:latin typeface="Baskerville Old Face" pitchFamily="18" charset="0"/>
              </a:rPr>
              <a:t>COMPREHENSIVE  PROJECT </a:t>
            </a:r>
            <a:endParaRPr lang="en-IN" sz="4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XII ACC T S Gerew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261" y="1857364"/>
            <a:ext cx="2569117" cy="3802969"/>
          </a:xfrm>
          <a:prstGeom prst="rect">
            <a:avLst/>
          </a:prstGeom>
        </p:spPr>
      </p:pic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826111"/>
            <a:ext cx="2714644" cy="3817468"/>
          </a:xfrm>
          <a:prstGeom prst="rect">
            <a:avLst/>
          </a:prstGeom>
        </p:spPr>
      </p:pic>
      <p:pic>
        <p:nvPicPr>
          <p:cNvPr id="15" name="Picture 14" descr="T S Gerew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043" y="1875576"/>
            <a:ext cx="2573717" cy="3696540"/>
          </a:xfrm>
          <a:prstGeom prst="rect">
            <a:avLst/>
          </a:prstGeom>
        </p:spPr>
      </p:pic>
      <p:sp>
        <p:nvSpPr>
          <p:cNvPr id="13" name="Text Placeholder 5"/>
          <p:cNvSpPr txBox="1">
            <a:spLocks/>
          </p:cNvSpPr>
          <p:nvPr/>
        </p:nvSpPr>
        <p:spPr>
          <a:xfrm>
            <a:off x="685800" y="428604"/>
            <a:ext cx="81724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5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CLASS XII  - TEXTBOOK</a:t>
            </a: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 txBox="1">
            <a:spLocks/>
          </p:cNvSpPr>
          <p:nvPr/>
        </p:nvSpPr>
        <p:spPr>
          <a:xfrm>
            <a:off x="685800" y="428604"/>
            <a:ext cx="81724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4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Course S</a:t>
            </a:r>
            <a:r>
              <a:rPr kumimoji="0" lang="en-US" sz="45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  structure </a:t>
            </a:r>
            <a:endParaRPr kumimoji="0" lang="en-IN" sz="4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pic>
        <p:nvPicPr>
          <p:cNvPr id="4" name="Picture 3" descr="Class 12 sylla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522378"/>
            <a:ext cx="5532913" cy="49070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</TotalTime>
  <Words>234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Class XI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XI</dc:title>
  <dc:creator>AN</dc:creator>
  <cp:lastModifiedBy>Admin</cp:lastModifiedBy>
  <cp:revision>73</cp:revision>
  <dcterms:created xsi:type="dcterms:W3CDTF">2016-11-29T07:43:33Z</dcterms:created>
  <dcterms:modified xsi:type="dcterms:W3CDTF">2016-12-01T08:43:33Z</dcterms:modified>
</cp:coreProperties>
</file>